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6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865"/>
  </p:normalViewPr>
  <p:slideViewPr>
    <p:cSldViewPr snapToGrid="0" snapToObjects="1">
      <p:cViewPr varScale="1">
        <p:scale>
          <a:sx n="90" d="100"/>
          <a:sy n="90" d="100"/>
        </p:scale>
        <p:origin x="232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03645-DCFE-47FC-8A66-F9A45A42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1150" y="1247140"/>
            <a:ext cx="7891760" cy="3450844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D509FA-7BD7-4D45-998F-0E43038F17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1150" y="4818126"/>
            <a:ext cx="7891760" cy="1268984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03A0B2-4A2F-D846-A5E6-FB7CB9A031F7}"/>
              </a:ext>
            </a:extLst>
          </p:cNvPr>
          <p:cNvSpPr/>
          <p:nvPr/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573F1D-73A7-FB41-BCAD-FC9AA7DEF4F5}"/>
              </a:ext>
            </a:extLst>
          </p:cNvPr>
          <p:cNvSpPr/>
          <p:nvPr/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FA51C-E4FE-4BF2-A2DD-E32DE57D8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1449AA12-8195-4182-A7AC-2E7E59DFBDAF}" type="datetimeFigureOut">
              <a:rPr lang="en-US" smtClean="0"/>
              <a:pPr algn="r"/>
              <a:t>3/20/23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438448-FC2D-4A2F-B7C0-04AC50311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1150" y="6292850"/>
            <a:ext cx="4114800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B07C67E-EAD9-47D8-9559-4E091BC03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110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C5DD8-8608-4B55-96D8-0AB848C02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3CC0B-7B21-422D-937D-FBD49EE93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0EAFA-89BC-43E9-8EB9-B6B3CD136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3/20/23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50944-70C2-487F-A102-58CDFB94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7B7B8-A972-455E-9D8C-9B8026A53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CC95119-6D9D-3542-9E0E-4171B33DC9CA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FC92F19-7317-314C-81B7-43B8B687F4E4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104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087F2-AA0E-4F0C-9AD6-235302157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1150" y="1251674"/>
            <a:ext cx="7891760" cy="2914688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37807-96B8-4061-A845-1287216BF5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21150" y="4818126"/>
            <a:ext cx="7891760" cy="127152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2AF346-9503-4767-BCB4-84B823E27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3/20/23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9605B-A39D-4BEE-B46F-16CF13FA0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1150" y="62928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75834A-942D-410B-A430-43F9E01FC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D199D5-C485-D449-9804-F755E0907B51}"/>
              </a:ext>
            </a:extLst>
          </p:cNvPr>
          <p:cNvSpPr/>
          <p:nvPr/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90D1A7-C550-2540-86C9-EB0FB2EB2E71}"/>
              </a:ext>
            </a:extLst>
          </p:cNvPr>
          <p:cNvSpPr/>
          <p:nvPr/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268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FCAD2-C321-4E81-AEBE-696A90E2D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486690" cy="15504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20CD1-0E09-4415-911C-0F5B7341DD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87709" y="2160016"/>
            <a:ext cx="4425437" cy="39270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963EDD-031A-49CA-9130-067550BD0D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48963" y="2160016"/>
            <a:ext cx="4425437" cy="39270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808E79-A0BE-49F3-AE92-7EE5CC78F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3/20/23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8B87C-BF1E-47CF-9A4E-FD4BE32C0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C06E71-46F6-469C-A9CA-E707EBE51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2659F6-6B3B-A545-A45F-FAD238210D47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0637F8-15DE-2240-8BF8-D6E57A337B1A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555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3B26D-64DE-4314-8BD2-25FD618FB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056" y="457200"/>
            <a:ext cx="9521854" cy="15544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D77613-5CEE-4B05-A937-CD43EAAAB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1057" y="2165086"/>
            <a:ext cx="442569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3E4779-3B5A-4993-9C7F-FB19F1633F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91056" y="2988998"/>
            <a:ext cx="4425697" cy="30981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1081A-685C-4C18-9AE9-425106A02F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87214" y="2165086"/>
            <a:ext cx="442569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80F424-FE3A-4B7D-B60C-7AEA2118A5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87214" y="2988998"/>
            <a:ext cx="4425696" cy="30981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4D2A96-CD7D-41BC-BDBE-5E29B7C0B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3/20/23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1471D-6DDE-4E56-84E9-48136966A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A3F451-CF28-4F57-B844-52A665440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1FA03E-7A83-AB41-BB4B-25B04946559A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702630-3C98-A142-9D04-1D852974DC26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247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22D7A-4502-49C3-BAFB-6D46F7A2E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AB67EE-A167-43D1-9C58-7B736CF28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3/20/23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5605B7-599B-450E-9E8D-2A9AE3F30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5BD2B1-8C5F-430B-A0F2-CD5281AB7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BA877B-B45A-BD48-8FC8-E752E7D7174F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F3343D-2AFA-B544-B40A-315F5EC680B6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104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308016-71BA-4CD3-918D-51613F7F4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3/20/23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B24F46-0425-47C6-9FFB-F69AFFFE8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E7A99-1593-4189-A514-8209CC32A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C15DFD-AB97-AB43-A6C9-2808708C91B4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05BA89-ECA6-2247-ABBB-3C67160202E9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032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E933B-3FC6-4B08-9FBE-2DD48307A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2" y="455362"/>
            <a:ext cx="4043440" cy="1584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FBD4A-4514-4DCE-8F18-914DF3F4E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1232" y="565151"/>
            <a:ext cx="5358384" cy="552196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18C85-0675-4202-B796-3527668549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7712" y="2039874"/>
            <a:ext cx="4043440" cy="38291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0079E5-F934-4D04-866F-F7CB5B08A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3/20/23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05FC94-7915-439A-B937-F02D1BB03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B69B19-4156-4584-B1DC-4F42F200B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1B6031-8ABE-F648-8E05-3D08D0D54B53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ABD855-35E6-BE4F-8B03-FD12DDB32E10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040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E1F3B-090C-4BB5-84BE-8ED0FC59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1" y="455362"/>
            <a:ext cx="4043436" cy="1584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97C49E-9426-4B24-B2A7-C54B89DA60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1232" y="565150"/>
            <a:ext cx="5355607" cy="552267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7F011-0A5F-44E9-88CD-C95A33351B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7711" y="2039874"/>
            <a:ext cx="4043436" cy="38291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721C85-27BB-4533-A21B-C379FE03A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3/20/23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018850-01F1-4247-9BFD-1DDC5DDDC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B365A9-4C28-480F-B370-2DFF234B7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0EAFF3-0A84-F84B-90E4-A596F00B3DC2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392559-3C15-B249-93C9-B0F7E9E5DDD8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549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C53B0-59B2-4B39-93E0-DCFBB932C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525200" cy="15504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8C5F7B-98AC-425B-80BD-6C6F3032D0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87710" y="2160016"/>
            <a:ext cx="9525200" cy="392615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8C2EE-2433-424A-878C-24514FF5D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3/20/23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EFD20-ADE2-40F3-A071-6D1E97F8F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7D1D5-5E92-48E1-9475-EC122D3FE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FCF945-5CF3-5542-A36A-9CBB738E735E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7D61B-66C5-4341-8F2D-129A9E4D8283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648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47FBCF-6EDB-4883-92D4-612F4D1C55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6380" y="565149"/>
            <a:ext cx="2266530" cy="56118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9D2DF8-B588-416F-AA11-9F3A0DDE67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87710" y="565149"/>
            <a:ext cx="7088929" cy="56118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F7B1D-405D-4EE7-9A23-3F21916C9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3/20/23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7B9304-686C-431A-8E7F-D9DD19F4D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A240B-DB2E-46ED-8AC6-744B2C1C7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275F2C-778B-864A-8379-6D0726B18FDC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0051C8-76B3-384B-BCF1-60BB80301FCD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481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7ACD69-D2F4-4938-B590-C41404901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486690" cy="15504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62BD4-BA0F-4CA4-BAE3-DF2B5087C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87710" y="2160016"/>
            <a:ext cx="9486690" cy="3926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0B2FEE-249E-42F1-94D8-A8C0759EF4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18632" y="6292850"/>
            <a:ext cx="30942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9AA12-8195-4182-A7AC-2E7E59DFBDAF}" type="datetimeFigureOut">
              <a:rPr lang="en-US" smtClean="0"/>
              <a:pPr/>
              <a:t>3/20/23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0C617-A890-4920-83B0-143C033490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711" y="62928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1B4F1-B06B-4BBE-BFFF-C0B386E244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9574" y="6292850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FC975-2FD7-44A5-9E78-ECBA461560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3609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A88F843D-1C1B-C740-AC27-E3238D0F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0310D64-9ACA-329F-EA3D-9D32D6BD7E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62033" y="1247140"/>
            <a:ext cx="5657899" cy="3450844"/>
          </a:xfrm>
        </p:spPr>
        <p:txBody>
          <a:bodyPr>
            <a:normAutofit/>
          </a:bodyPr>
          <a:lstStyle/>
          <a:p>
            <a:r>
              <a:rPr lang="en" altLang="zh-CN" dirty="0"/>
              <a:t>Reflection</a:t>
            </a:r>
            <a:r>
              <a:rPr lang="en-US" altLang="zh-CN" dirty="0"/>
              <a:t>-</a:t>
            </a:r>
            <a:r>
              <a:rPr lang="zh-CN" altLang="en-US" dirty="0"/>
              <a:t> </a:t>
            </a:r>
            <a:r>
              <a:rPr lang="en-US" altLang="zh-CN" dirty="0"/>
              <a:t>Semester2</a:t>
            </a:r>
            <a:endParaRPr kumimoji="1"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5F322F4-B732-0EBD-301E-D9906CE42D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62033" y="4818126"/>
            <a:ext cx="5657899" cy="1268984"/>
          </a:xfrm>
        </p:spPr>
        <p:txBody>
          <a:bodyPr>
            <a:normAutofit/>
          </a:bodyPr>
          <a:lstStyle/>
          <a:p>
            <a:r>
              <a:rPr kumimoji="1" lang="en-US" altLang="zh-CN"/>
              <a:t>Viola</a:t>
            </a:r>
            <a:endParaRPr kumimoji="1" lang="zh-CN" altLang="en-US" dirty="0"/>
          </a:p>
        </p:txBody>
      </p:sp>
      <p:pic>
        <p:nvPicPr>
          <p:cNvPr id="15" name="Picture 3" descr="Reflection of a building">
            <a:extLst>
              <a:ext uri="{FF2B5EF4-FFF2-40B4-BE49-F238E27FC236}">
                <a16:creationId xmlns:a16="http://schemas.microsoft.com/office/drawing/2014/main" id="{CDA09A3A-327A-E80D-2525-DEED06F44D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930" r="35384" b="-1"/>
          <a:stretch/>
        </p:blipFill>
        <p:spPr>
          <a:xfrm>
            <a:off x="20" y="10"/>
            <a:ext cx="5104813" cy="6857990"/>
          </a:xfrm>
          <a:custGeom>
            <a:avLst/>
            <a:gdLst/>
            <a:ahLst/>
            <a:cxnLst/>
            <a:rect l="l" t="t" r="r" b="b"/>
            <a:pathLst>
              <a:path w="5104833" h="6858000">
                <a:moveTo>
                  <a:pt x="0" y="0"/>
                </a:moveTo>
                <a:lnTo>
                  <a:pt x="3707702" y="0"/>
                </a:lnTo>
                <a:lnTo>
                  <a:pt x="3707702" y="1375489"/>
                </a:lnTo>
                <a:lnTo>
                  <a:pt x="5104833" y="1375489"/>
                </a:lnTo>
                <a:lnTo>
                  <a:pt x="510483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6" name="Rectangle 10">
            <a:extLst>
              <a:ext uri="{FF2B5EF4-FFF2-40B4-BE49-F238E27FC236}">
                <a16:creationId xmlns:a16="http://schemas.microsoft.com/office/drawing/2014/main" id="{A21C8291-E3D5-4240-8FF4-E5213CBCC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4134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B44AFE-C181-7047-8CC9-CA00BD385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4134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15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D03A0B2-4A2F-D846-A5E6-FB7CB9A03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573F1D-73A7-FB41-BCAD-FC9AA7DEF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47FD0E-C93A-490E-9994-C79DC8977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Red marker on a calendar">
            <a:extLst>
              <a:ext uri="{FF2B5EF4-FFF2-40B4-BE49-F238E27FC236}">
                <a16:creationId xmlns:a16="http://schemas.microsoft.com/office/drawing/2014/main" id="{594E0658-6D23-2B3F-86A5-9B229AD7E8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15708"/>
          <a:stretch/>
        </p:blipFill>
        <p:spPr>
          <a:xfrm>
            <a:off x="3048" y="10"/>
            <a:ext cx="1218895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CDD2F19-0AAB-46D2-A7D4-9BD8F7E42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755205" y="-578805"/>
            <a:ext cx="6858003" cy="8015586"/>
          </a:xfrm>
          <a:prstGeom prst="rect">
            <a:avLst/>
          </a:prstGeom>
          <a:gradFill flip="none" rotWithShape="1">
            <a:gsLst>
              <a:gs pos="48000">
                <a:sysClr val="windowText" lastClr="000000">
                  <a:alpha val="30000"/>
                </a:sysClr>
              </a:gs>
              <a:gs pos="85000">
                <a:sysClr val="windowText" lastClr="000000">
                  <a:alpha val="49000"/>
                </a:sysClr>
              </a:gs>
              <a:gs pos="0">
                <a:sysClr val="windowText" lastClr="000000">
                  <a:alpha val="0"/>
                </a:sysClr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DBF3D953-F754-9989-D708-2E8900A91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8808" y="1247140"/>
            <a:ext cx="4650160" cy="34508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kumimoji="1" lang="en-US" altLang="zh-CN" sz="6000">
                <a:solidFill>
                  <a:srgbClr val="FFFFFF"/>
                </a:solidFill>
              </a:rPr>
              <a:t>Week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D77B2DF-AF44-4996-BBFD-5DF9162BE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58144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6BECB9-A7FC-400F-8502-97A13BB87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26850" y="1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626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62B3F29F-4491-87B0-B069-9C98E53A23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00" y="184150"/>
            <a:ext cx="4724400" cy="648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422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C6DE1A2-3862-4428-08B8-2C802D881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815" y="92869"/>
            <a:ext cx="5166369" cy="6672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5665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5955165-D20E-891C-74FC-571EBA09F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25" y="0"/>
            <a:ext cx="4983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3087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E2C7E725-D10C-9396-091E-B91F93071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25" y="0"/>
            <a:ext cx="49847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623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D1C903D0-F7BA-4343-C0F4-378B2E50D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25" y="0"/>
            <a:ext cx="4983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628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D03A0B2-4A2F-D846-A5E6-FB7CB9A03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573F1D-73A7-FB41-BCAD-FC9AA7DEF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47FD0E-C93A-490E-9994-C79DC8977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Red marker on a calendar">
            <a:extLst>
              <a:ext uri="{FF2B5EF4-FFF2-40B4-BE49-F238E27FC236}">
                <a16:creationId xmlns:a16="http://schemas.microsoft.com/office/drawing/2014/main" id="{F8D14B3A-53A2-51F1-DFC9-E1564479AD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15708"/>
          <a:stretch/>
        </p:blipFill>
        <p:spPr>
          <a:xfrm>
            <a:off x="3048" y="10"/>
            <a:ext cx="1218895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CDD2F19-0AAB-46D2-A7D4-9BD8F7E42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755205" y="-578805"/>
            <a:ext cx="6858003" cy="8015586"/>
          </a:xfrm>
          <a:prstGeom prst="rect">
            <a:avLst/>
          </a:prstGeom>
          <a:gradFill flip="none" rotWithShape="1">
            <a:gsLst>
              <a:gs pos="48000">
                <a:sysClr val="windowText" lastClr="000000">
                  <a:alpha val="30000"/>
                </a:sysClr>
              </a:gs>
              <a:gs pos="85000">
                <a:sysClr val="windowText" lastClr="000000">
                  <a:alpha val="49000"/>
                </a:sysClr>
              </a:gs>
              <a:gs pos="0">
                <a:sysClr val="windowText" lastClr="000000">
                  <a:alpha val="0"/>
                </a:sysClr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AA7E222-2EC0-3FD5-5559-76C9DE90B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8808" y="1247140"/>
            <a:ext cx="4650160" cy="34508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kumimoji="1" lang="en-US" altLang="zh-CN" sz="6000">
                <a:solidFill>
                  <a:srgbClr val="FFFFFF"/>
                </a:solidFill>
              </a:rPr>
              <a:t>Week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D77B2DF-AF44-4996-BBFD-5DF9162BE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58144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6BECB9-A7FC-400F-8502-97A13BB87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26850" y="1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355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14838E6E-DFA8-1F7D-12C4-CF271E46F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25" y="0"/>
            <a:ext cx="4983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5415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AD8FB63C-A31B-4DFC-CAFA-D56C8C5B6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25" y="0"/>
            <a:ext cx="4983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0249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0EF6F70A-7863-FE50-BD85-5F793E848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25" y="0"/>
            <a:ext cx="4983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03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6724DF73-1858-4D7C-DA33-67EF5EFE1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25" y="0"/>
            <a:ext cx="4983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00375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66113ACC-D664-E544-21C4-2843E336E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25" y="0"/>
            <a:ext cx="4983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06813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2D03A0B2-4A2F-D846-A5E6-FB7CB9A03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F573F1D-73A7-FB41-BCAD-FC9AA7DEF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0247FD0E-C93A-490E-9994-C79DC8977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Calendar">
            <a:extLst>
              <a:ext uri="{FF2B5EF4-FFF2-40B4-BE49-F238E27FC236}">
                <a16:creationId xmlns:a16="http://schemas.microsoft.com/office/drawing/2014/main" id="{6E700900-7E39-A9F5-8C1F-EE268A4446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10" r="-1" b="-1"/>
          <a:stretch/>
        </p:blipFill>
        <p:spPr>
          <a:xfrm>
            <a:off x="3048" y="10"/>
            <a:ext cx="12188952" cy="685799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1CDD2F19-0AAB-46D2-A7D4-9BD8F7E42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755205" y="-578805"/>
            <a:ext cx="6858003" cy="8015586"/>
          </a:xfrm>
          <a:prstGeom prst="rect">
            <a:avLst/>
          </a:prstGeom>
          <a:gradFill flip="none" rotWithShape="1">
            <a:gsLst>
              <a:gs pos="48000">
                <a:sysClr val="windowText" lastClr="000000">
                  <a:alpha val="30000"/>
                </a:sysClr>
              </a:gs>
              <a:gs pos="85000">
                <a:sysClr val="windowText" lastClr="000000">
                  <a:alpha val="49000"/>
                </a:sysClr>
              </a:gs>
              <a:gs pos="0">
                <a:sysClr val="windowText" lastClr="000000">
                  <a:alpha val="0"/>
                </a:sysClr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AB04741E-860D-EFE4-EA20-BF9A40A23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8808" y="1247140"/>
            <a:ext cx="4650160" cy="34508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kumimoji="1" lang="en-US" altLang="zh-CN" sz="6000" dirty="0">
                <a:solidFill>
                  <a:srgbClr val="FFFFFF"/>
                </a:solidFill>
              </a:rPr>
              <a:t>Week 3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D77B2DF-AF44-4996-BBFD-5DF9162BE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58144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F6BECB9-A7FC-400F-8502-97A13BB87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26850" y="1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580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03DA67ED-EAC0-6467-0768-203ED2C1B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25" y="0"/>
            <a:ext cx="4983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19384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75F53034-45E5-9175-A69B-4702B922A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25" y="0"/>
            <a:ext cx="5237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612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39C19461-CE1D-3DA5-350B-E648DCCE9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25" y="0"/>
            <a:ext cx="4983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13394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592DC32A-648A-A079-42AB-D3B43950E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25" y="0"/>
            <a:ext cx="4983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39358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B05C9880-A905-3B4C-59E8-D2351C64B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25" y="0"/>
            <a:ext cx="4983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4141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D03A0B2-4A2F-D846-A5E6-FB7CB9A03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573F1D-73A7-FB41-BCAD-FC9AA7DEF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47FD0E-C93A-490E-9994-C79DC8977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Red marker on a calendar">
            <a:extLst>
              <a:ext uri="{FF2B5EF4-FFF2-40B4-BE49-F238E27FC236}">
                <a16:creationId xmlns:a16="http://schemas.microsoft.com/office/drawing/2014/main" id="{266E4DD4-879A-340A-7D77-2B61C1658A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15708"/>
          <a:stretch/>
        </p:blipFill>
        <p:spPr>
          <a:xfrm>
            <a:off x="3048" y="10"/>
            <a:ext cx="1218895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CDD2F19-0AAB-46D2-A7D4-9BD8F7E42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755205" y="-578805"/>
            <a:ext cx="6858003" cy="8015586"/>
          </a:xfrm>
          <a:prstGeom prst="rect">
            <a:avLst/>
          </a:prstGeom>
          <a:gradFill flip="none" rotWithShape="1">
            <a:gsLst>
              <a:gs pos="48000">
                <a:sysClr val="windowText" lastClr="000000">
                  <a:alpha val="30000"/>
                </a:sysClr>
              </a:gs>
              <a:gs pos="85000">
                <a:sysClr val="windowText" lastClr="000000">
                  <a:alpha val="49000"/>
                </a:sysClr>
              </a:gs>
              <a:gs pos="0">
                <a:sysClr val="windowText" lastClr="000000">
                  <a:alpha val="0"/>
                </a:sysClr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45A5CA28-8963-5722-3454-0B9E08505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8808" y="1247140"/>
            <a:ext cx="4650160" cy="34508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kumimoji="1" lang="en-US" altLang="zh-CN" sz="6000">
                <a:solidFill>
                  <a:srgbClr val="FFFFFF"/>
                </a:solidFill>
              </a:rPr>
              <a:t>Week 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D77B2DF-AF44-4996-BBFD-5DF9162BE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58144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6BECB9-A7FC-400F-8502-97A13BB87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26850" y="1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4420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3F36F170-9B53-0ABF-ED7D-56E30D839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113" y="0"/>
            <a:ext cx="53101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09424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4B7909EC-DBFC-C42E-55E1-C6473A8477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25" y="0"/>
            <a:ext cx="4983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0049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F29D495C-B1C7-FE75-1297-71EE3D4C8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25" y="0"/>
            <a:ext cx="4983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55161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12B2A798-93E7-6BD1-CDDC-6FA09B9D8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8800"/>
            <a:ext cx="12192000" cy="5738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45957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AF097230-38E2-4760-5BC8-FA3A64B21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25" y="0"/>
            <a:ext cx="4983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0752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D03A0B2-4A2F-D846-A5E6-FB7CB9A03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573F1D-73A7-FB41-BCAD-FC9AA7DEF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47FD0E-C93A-490E-9994-C79DC8977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alendar">
            <a:extLst>
              <a:ext uri="{FF2B5EF4-FFF2-40B4-BE49-F238E27FC236}">
                <a16:creationId xmlns:a16="http://schemas.microsoft.com/office/drawing/2014/main" id="{BFB8F2CD-5316-E85A-F9AF-30029EE81D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10" r="-1" b="-1"/>
          <a:stretch/>
        </p:blipFill>
        <p:spPr>
          <a:xfrm>
            <a:off x="3048" y="10"/>
            <a:ext cx="1218895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CDD2F19-0AAB-46D2-A7D4-9BD8F7E42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755205" y="-578805"/>
            <a:ext cx="6858003" cy="8015586"/>
          </a:xfrm>
          <a:prstGeom prst="rect">
            <a:avLst/>
          </a:prstGeom>
          <a:gradFill flip="none" rotWithShape="1">
            <a:gsLst>
              <a:gs pos="48000">
                <a:sysClr val="windowText" lastClr="000000">
                  <a:alpha val="30000"/>
                </a:sysClr>
              </a:gs>
              <a:gs pos="85000">
                <a:sysClr val="windowText" lastClr="000000">
                  <a:alpha val="49000"/>
                </a:sysClr>
              </a:gs>
              <a:gs pos="0">
                <a:sysClr val="windowText" lastClr="000000">
                  <a:alpha val="0"/>
                </a:sysClr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47591D90-9C3D-ACF3-1407-796EC6CEB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8808" y="1247140"/>
            <a:ext cx="4650160" cy="34508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kumimoji="1" lang="en-US" altLang="zh-CN" sz="6000">
                <a:solidFill>
                  <a:srgbClr val="FFFFFF"/>
                </a:solidFill>
              </a:rPr>
              <a:t>Week 5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D77B2DF-AF44-4996-BBFD-5DF9162BE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58144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6BECB9-A7FC-400F-8502-97A13BB87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26850" y="1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1077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EA91DAAC-79A1-B352-C0DD-C14CEF5EF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25" y="0"/>
            <a:ext cx="4983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59853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2D0CAB68-E1D7-238E-19F0-62CA6206C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25" y="0"/>
            <a:ext cx="4983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10006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D88C9F4E-500D-D648-0546-D56842453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25" y="0"/>
            <a:ext cx="4983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62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FED8F1CD-CCDA-0AA9-D8AE-B8940E1B3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25" y="0"/>
            <a:ext cx="5491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3611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0B3DA162-0A4B-3CC1-4B22-358EFFB4F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5650"/>
            <a:ext cx="12192000" cy="534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16529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D03A0B2-4A2F-D846-A5E6-FB7CB9A03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573F1D-73A7-FB41-BCAD-FC9AA7DEF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47FD0E-C93A-490E-9994-C79DC8977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alendar">
            <a:extLst>
              <a:ext uri="{FF2B5EF4-FFF2-40B4-BE49-F238E27FC236}">
                <a16:creationId xmlns:a16="http://schemas.microsoft.com/office/drawing/2014/main" id="{5264E7B4-4F73-51C6-CA19-56A5859B34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10" r="-1" b="-1"/>
          <a:stretch/>
        </p:blipFill>
        <p:spPr>
          <a:xfrm>
            <a:off x="3048" y="10"/>
            <a:ext cx="1218895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CDD2F19-0AAB-46D2-A7D4-9BD8F7E42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755205" y="-578805"/>
            <a:ext cx="6858003" cy="8015586"/>
          </a:xfrm>
          <a:prstGeom prst="rect">
            <a:avLst/>
          </a:prstGeom>
          <a:gradFill flip="none" rotWithShape="1">
            <a:gsLst>
              <a:gs pos="48000">
                <a:sysClr val="windowText" lastClr="000000">
                  <a:alpha val="30000"/>
                </a:sysClr>
              </a:gs>
              <a:gs pos="85000">
                <a:sysClr val="windowText" lastClr="000000">
                  <a:alpha val="49000"/>
                </a:sysClr>
              </a:gs>
              <a:gs pos="0">
                <a:sysClr val="windowText" lastClr="000000">
                  <a:alpha val="0"/>
                </a:sysClr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1DE68BE-2D62-367D-CA90-26AE38B77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8808" y="1247140"/>
            <a:ext cx="4650160" cy="34508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kumimoji="1" lang="en-US" altLang="zh-CN" sz="6000">
                <a:solidFill>
                  <a:srgbClr val="FFFFFF"/>
                </a:solidFill>
              </a:rPr>
              <a:t>Week 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D77B2DF-AF44-4996-BBFD-5DF9162BE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58144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6BECB9-A7FC-400F-8502-97A13BB87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26850" y="1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2687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>
            <a:extLst>
              <a:ext uri="{FF2B5EF4-FFF2-40B4-BE49-F238E27FC236}">
                <a16:creationId xmlns:a16="http://schemas.microsoft.com/office/drawing/2014/main" id="{793FDF7B-A089-7ABF-BAED-C3B9E52BAC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25" y="0"/>
            <a:ext cx="4983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8369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>
            <a:extLst>
              <a:ext uri="{FF2B5EF4-FFF2-40B4-BE49-F238E27FC236}">
                <a16:creationId xmlns:a16="http://schemas.microsoft.com/office/drawing/2014/main" id="{87C8774A-62B1-87FB-A23A-C4C3E7C86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25" y="0"/>
            <a:ext cx="4983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75677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>
            <a:extLst>
              <a:ext uri="{FF2B5EF4-FFF2-40B4-BE49-F238E27FC236}">
                <a16:creationId xmlns:a16="http://schemas.microsoft.com/office/drawing/2014/main" id="{153ABC39-F092-8166-E096-C80C59D1A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038" y="0"/>
            <a:ext cx="49879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2456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>
            <a:extLst>
              <a:ext uri="{FF2B5EF4-FFF2-40B4-BE49-F238E27FC236}">
                <a16:creationId xmlns:a16="http://schemas.microsoft.com/office/drawing/2014/main" id="{5D7D09AF-AFD3-940A-32F6-2EC4D36F6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25" y="0"/>
            <a:ext cx="4983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1750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>
            <a:extLst>
              <a:ext uri="{FF2B5EF4-FFF2-40B4-BE49-F238E27FC236}">
                <a16:creationId xmlns:a16="http://schemas.microsoft.com/office/drawing/2014/main" id="{D284A176-8801-C335-F683-6F34E7D2B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25" y="0"/>
            <a:ext cx="5491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84175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D03A0B2-4A2F-D846-A5E6-FB7CB9A03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573F1D-73A7-FB41-BCAD-FC9AA7DEF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47FD0E-C93A-490E-9994-C79DC8977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Top view of a wooden block with the number one written on it and the block is on a yellow surface">
            <a:extLst>
              <a:ext uri="{FF2B5EF4-FFF2-40B4-BE49-F238E27FC236}">
                <a16:creationId xmlns:a16="http://schemas.microsoft.com/office/drawing/2014/main" id="{F0EB136C-D9CD-E6D1-E831-125BE700C6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953" r="-1" b="1755"/>
          <a:stretch/>
        </p:blipFill>
        <p:spPr>
          <a:xfrm>
            <a:off x="3048" y="10"/>
            <a:ext cx="1218895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CDD2F19-0AAB-46D2-A7D4-9BD8F7E42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755205" y="-578805"/>
            <a:ext cx="6858003" cy="8015586"/>
          </a:xfrm>
          <a:prstGeom prst="rect">
            <a:avLst/>
          </a:prstGeom>
          <a:gradFill flip="none" rotWithShape="1">
            <a:gsLst>
              <a:gs pos="48000">
                <a:sysClr val="windowText" lastClr="000000">
                  <a:alpha val="30000"/>
                </a:sysClr>
              </a:gs>
              <a:gs pos="85000">
                <a:sysClr val="windowText" lastClr="000000">
                  <a:alpha val="49000"/>
                </a:sysClr>
              </a:gs>
              <a:gs pos="0">
                <a:sysClr val="windowText" lastClr="000000">
                  <a:alpha val="0"/>
                </a:sysClr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2E7E34AD-6EA4-45E8-8592-3FA21C702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8808" y="1247140"/>
            <a:ext cx="4650160" cy="34508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kumimoji="1" lang="en-US" altLang="zh-CN" sz="6000">
                <a:solidFill>
                  <a:srgbClr val="FFFFFF"/>
                </a:solidFill>
              </a:rPr>
              <a:t>Week 7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D77B2DF-AF44-4996-BBFD-5DF9162BE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58144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6BECB9-A7FC-400F-8502-97A13BB87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26850" y="1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0813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>
            <a:extLst>
              <a:ext uri="{FF2B5EF4-FFF2-40B4-BE49-F238E27FC236}">
                <a16:creationId xmlns:a16="http://schemas.microsoft.com/office/drawing/2014/main" id="{A8BEA9A7-35FD-3AA9-2578-E2E4AA926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25" y="0"/>
            <a:ext cx="4983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07957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>
            <a:extLst>
              <a:ext uri="{FF2B5EF4-FFF2-40B4-BE49-F238E27FC236}">
                <a16:creationId xmlns:a16="http://schemas.microsoft.com/office/drawing/2014/main" id="{137A8DD6-8F1F-6D62-F9A8-D45E34701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038" y="0"/>
            <a:ext cx="49879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8736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>
            <a:extLst>
              <a:ext uri="{FF2B5EF4-FFF2-40B4-BE49-F238E27FC236}">
                <a16:creationId xmlns:a16="http://schemas.microsoft.com/office/drawing/2014/main" id="{CF69E4B4-0ED9-4429-7B04-11A1B7B22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25" y="0"/>
            <a:ext cx="4983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18946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>
            <a:extLst>
              <a:ext uri="{FF2B5EF4-FFF2-40B4-BE49-F238E27FC236}">
                <a16:creationId xmlns:a16="http://schemas.microsoft.com/office/drawing/2014/main" id="{25C225C4-FD3D-54F4-099D-E446A842F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25" y="0"/>
            <a:ext cx="4983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90724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>
            <a:extLst>
              <a:ext uri="{FF2B5EF4-FFF2-40B4-BE49-F238E27FC236}">
                <a16:creationId xmlns:a16="http://schemas.microsoft.com/office/drawing/2014/main" id="{138A8185-F9B2-310B-5BA2-14A6748FB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25" y="0"/>
            <a:ext cx="4983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2987146"/>
      </p:ext>
    </p:extLst>
  </p:cSld>
  <p:clrMapOvr>
    <a:masterClrMapping/>
  </p:clrMapOvr>
</p:sld>
</file>

<file path=ppt/theme/theme1.xml><?xml version="1.0" encoding="utf-8"?>
<a:theme xmlns:a="http://schemas.openxmlformats.org/drawingml/2006/main" name="InterweaveVTI">
  <a:themeElements>
    <a:clrScheme name="AnalogousFromLightSeedRightStep">
      <a:dk1>
        <a:srgbClr val="000000"/>
      </a:dk1>
      <a:lt1>
        <a:srgbClr val="FFFFFF"/>
      </a:lt1>
      <a:dk2>
        <a:srgbClr val="41242E"/>
      </a:dk2>
      <a:lt2>
        <a:srgbClr val="E8E3E2"/>
      </a:lt2>
      <a:accent1>
        <a:srgbClr val="7AA9B7"/>
      </a:accent1>
      <a:accent2>
        <a:srgbClr val="7F93BA"/>
      </a:accent2>
      <a:accent3>
        <a:srgbClr val="9996C6"/>
      </a:accent3>
      <a:accent4>
        <a:srgbClr val="9B7FBA"/>
      </a:accent4>
      <a:accent5>
        <a:srgbClr val="C093C5"/>
      </a:accent5>
      <a:accent6>
        <a:srgbClr val="BA7FA7"/>
      </a:accent6>
      <a:hlink>
        <a:srgbClr val="AB7564"/>
      </a:hlink>
      <a:folHlink>
        <a:srgbClr val="7F7F7F"/>
      </a:folHlink>
    </a:clrScheme>
    <a:fontScheme name="Interweave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rweaveVTI" id="{2A5AE21D-FC75-4AD0-BC12-FA563BC24905}" vid="{9A4A41B8-EB69-44BB-8E15-B517E25CF8C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地图集</Template>
  <TotalTime>9</TotalTime>
  <Words>18</Words>
  <Application>Microsoft Macintosh PowerPoint</Application>
  <PresentationFormat>宽屏</PresentationFormat>
  <Paragraphs>9</Paragraphs>
  <Slides>43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47" baseType="lpstr">
      <vt:lpstr>Arial</vt:lpstr>
      <vt:lpstr>Century Gothic</vt:lpstr>
      <vt:lpstr>Neue Haas Grotesk Text Pro</vt:lpstr>
      <vt:lpstr>InterweaveVTI</vt:lpstr>
      <vt:lpstr>Reflection- Semester2</vt:lpstr>
      <vt:lpstr>Week 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Week 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Week 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Week 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Week 5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Week 6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Week 7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Reflection- Semester2</dc:title>
  <dc:creator>nina1314159265@icloud.com</dc:creator>
  <cp:lastModifiedBy>nina1314159265@icloud.com</cp:lastModifiedBy>
  <cp:revision>3</cp:revision>
  <dcterms:created xsi:type="dcterms:W3CDTF">2023-03-20T22:12:58Z</dcterms:created>
  <dcterms:modified xsi:type="dcterms:W3CDTF">2023-03-20T22:22:12Z</dcterms:modified>
</cp:coreProperties>
</file>